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rels" ContentType="application/vnd.openxmlformats-package.relationships+xml"/>
  <Default Extension="gif" ContentType="image/gif"/>
  <Default Extension="png" ContentType="image/png"/>
  <Default Extension="bmp" ContentType="image/bmp"/>
  <Default Extension="emf" ContentType="image/x-emf"/>
  <Default Extension="wmf" ContentType="image/x-wmf"/>
  <Default Extension="tiff" ContentType="image/tiff"/>
  <Default Extension="jpg" ContentType="application/octet-stream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 xmlns:a="http://schemas.openxmlformats.org/drawingml/2006/main" xmlns:r="http://schemas.openxmlformats.org/officeDocument/2006/relationships" xmlns:p="http://schemas.openxmlformats.org/presentationml/2006/main"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</p:sldIdLst>
  <p:sldSz cx="9144000" cy="6858000" type="screen4x3"/>
  <p:notesSz cx="6858000" cy="9144000"/>
  <p:custDataLst>
    <p:tags r:id="rId3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2" d="100"/>
          <a:sy n="92" d="100"/>
        </p:scale>
        <p:origin x="-1376" y="-10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
<Relationships  xmlns="http://schemas.openxmlformats.org/package/2006/relationships"><Relationship Id="rId3" Type="http://schemas.openxmlformats.org/officeDocument/2006/relationships/tags" Target="tags/tag1.xml"/><Relationship Id="rId4" Type="http://schemas.openxmlformats.org/officeDocument/2006/relationships/presProps" Target="presProps.xml"/><Relationship Id="rId5" Type="http://schemas.openxmlformats.org/officeDocument/2006/relationships/viewProps" Target="viewProps.xml"/><Relationship Id="rId6" Type="http://schemas.openxmlformats.org/officeDocument/2006/relationships/theme" Target="theme/theme1.xml"/><Relationship Id="rId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48811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5769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15455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83922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03491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58079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59960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823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887370df350a.jpeg"/></Relationships>
</file>

<file path=ppt/slides/_rels/slide14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88734e135d6a.jpeg"/></Relationships>
</file>

<file path=ppt/slides/_rels/slide18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8873595a0231.jpeg"/></Relationships>
</file>

<file path=ppt/slides/_rels/slide19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88736b4f8085.jpeg"/></Relationships>
</file>

<file path=ppt/slides/_rels/slide22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8873307ed2cd.jpeg"/></Relationships>
</file>

<file path=ppt/slides/_rels/slide23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88735641a99a.jpeg"/></Relationships>
</file>

<file path=ppt/slides/_rels/slide24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887370e5e9b3.jpeg"/></Relationships>
</file>

<file path=ppt/slides/_rels/slide26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887365220ad.jpeg"/></Relationships>
</file>

<file path=ppt/slides/_rels/slide27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887379df4118.jpeg"/></Relationships>
</file>

<file path=ppt/slides/_rels/slide28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8873302acd2a.jpeg"/></Relationships>
</file>

<file path=ppt/slides/_rels/slide3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88734a03991a.jpeg"/></Relationships>
</file>

<file path=ppt/slides/_rels/slide31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887332389fec.jpeg"/></Relationships>
</file>

<file path=ppt/slides/_rels/slide32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8873238b58b6.jpeg"/></Relationships>
</file>

<file path=ppt/slides/_rels/slide34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8873116d26f5.jpeg"/></Relationships>
</file>

<file path=ppt/slides/_rels/slide35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88731518a7c3.jpeg"/></Relationships>
</file>

<file path=ppt/slides/_rels/slide36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88735adfe07.jpeg"/></Relationships>
</file>

<file path=ppt/slides/_rels/slide38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88736200807a.jpeg"/></Relationships>
</file>

<file path=ppt/slides/_rels/slide39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8873ef2fbda.jpeg"/></Relationships>
</file>

<file path=ppt/slides/_rels/slide4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88737274ace0.jpeg"/></Relationships>
</file>

<file path=ppt/slides/_rels/slide42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88734a01e0d4.jpeg"/></Relationships>
</file>

<file path=ppt/slides/_rels/slide43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8873414fa441.jpeg"/></Relationships>
</file>

<file path=ppt/slides/_rels/slide44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887353a8c8e6.jpeg"/></Relationships>
</file>

<file path=ppt/slides/_rels/slide46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88736e1d9ef2.jpeg"/></Relationships>
</file>

<file path=ppt/slides/_rels/slide47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88735aae5a58.jpeg"/></Relationships>
</file>

<file path=ppt/slides/_rels/slide49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88736cad75ea.jpeg"/></Relationships>
</file>

<file path=ppt/slides/_rels/slide5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8873176b5826.jpeg"/></Relationships>
</file>

<file path=ppt/slides/_rels/slide50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887370188d63.jpeg"/></Relationships>
</file>

<file path=ppt/slides/_rels/slide6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887386832cd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/>
              <a:t>Skinker DeBaliviere, DeBaliviere Place, West End, Visitation Park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r>
              <a:rPr/>
              <a:t>Monthly Crime Report: June 2020</a:t>
            </a:r>
          </a:p>
          <a:p>
            <a:r>
              <a:rPr/>
              <a:t>Washington University Medical Center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West End: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39 total crimes in June 2020</a:t>
            </a:r>
          </a:p>
          <a:p>
            <a:pPr lvl="1"/>
            <a:r>
              <a:rPr cap="none" sz="2400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11% change 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June 2019 (35 total crimes)</a:t>
            </a:r>
          </a:p>
          <a:p>
            <a:pPr lvl="1"/>
            <a:r>
              <a:rPr cap="none" sz="2400" b="1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10 crime(s) against persons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June 2020</a:t>
            </a:r>
          </a:p>
          <a:p>
            <a:pPr lvl="2"/>
            <a:r>
              <a:rPr cap="none" sz="200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-9% change</a:t>
            </a:r>
            <a:r>
              <a:rPr cap="none" sz="20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June 2019 (11 crimes against persons)</a:t>
            </a:r>
          </a:p>
          <a:p>
            <a:pPr/>
            <a:r>
              <a:rPr cap="none" sz="280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187 total crimes in 2020</a:t>
            </a:r>
          </a:p>
          <a:p>
            <a:pPr lvl="1"/>
            <a:r>
              <a:rPr cap="none" sz="240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-6% change 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this time in 2019 (200 total crimes)</a:t>
            </a:r>
          </a:p>
          <a:p>
            <a:pPr lvl="1"/>
            <a:r>
              <a:rPr cap="none" sz="2400" b="1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61 crime(s) against persons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2020</a:t>
            </a:r>
          </a:p>
          <a:p>
            <a:pPr lvl="2"/>
            <a:r>
              <a:rPr cap="none" sz="200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-12% change</a:t>
            </a:r>
            <a:r>
              <a:rPr cap="none" sz="20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this time in 2019 (69 crimes against persons)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West End: Year to Year Comparison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365760" y="1280160"/>
          <a:ext cx="3657600" cy="27432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09341"/>
                <a:gridCol w="509341"/>
                <a:gridCol w="478100"/>
                <a:gridCol w="509205"/>
                <a:gridCol w="509205"/>
                <a:gridCol w="571347"/>
              </a:tblGrid>
              <a:tr h="184309">
                <a:tc gridSpan="14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75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Oct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Dec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183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441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365760" y="4023360"/>
          <a:ext cx="3657600" cy="27432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01360"/>
                <a:gridCol w="478168"/>
                <a:gridCol w="524689"/>
                <a:gridCol w="486012"/>
                <a:gridCol w="571347"/>
              </a:tblGrid>
              <a:tr h="184309">
                <a:tc gridSpan="8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187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West End: Summary Tables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51663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472234"/>
                <a:gridCol w="1394131"/>
              </a:tblGrid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10515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5918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" name=""/>
          <p:cNvGraphicFramePr>
            <a:graphicFrameLocks noGrp="true"/>
          </p:cNvGraphicFramePr>
          <p:nvPr/>
        </p:nvGraphicFramePr>
        <p:xfrm rot="0">
          <a:off x="10515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759206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Crimes Against Persons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FALSE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TRUE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" name=""/>
          <p:cNvGraphicFramePr>
            <a:graphicFrameLocks noGrp="true"/>
          </p:cNvGraphicFramePr>
          <p:nvPr/>
        </p:nvGraphicFramePr>
        <p:xfrm rot="0">
          <a:off x="51663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Night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West End: Total Crime Map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Visitation Park: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6 total crimes in June 2020</a:t>
            </a:r>
          </a:p>
          <a:p>
            <a:pPr lvl="1"/>
            <a:r>
              <a:rPr cap="none" sz="2400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500% change 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June 2019 (1 total crimes)</a:t>
            </a:r>
          </a:p>
          <a:p>
            <a:pPr lvl="1"/>
            <a:r>
              <a:rPr cap="none" sz="2400" b="1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0 crime(s) against persons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June 2020</a:t>
            </a:r>
          </a:p>
          <a:p>
            <a:pPr lvl="2"/>
            <a:r>
              <a:t>0 change</a:t>
            </a:r>
            <a:r>
              <a:rPr cap="none" sz="20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June 2019 (0 crimes against persons)</a:t>
            </a:r>
          </a:p>
          <a:p>
            <a:pPr/>
            <a:r>
              <a:rPr cap="none" sz="280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33 total crimes in 2020</a:t>
            </a:r>
          </a:p>
          <a:p>
            <a:pPr lvl="1"/>
            <a:r>
              <a:rPr cap="none" sz="2400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50% change 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this time in 2019 (22 total crimes)</a:t>
            </a:r>
          </a:p>
          <a:p>
            <a:pPr lvl="1"/>
            <a:r>
              <a:rPr cap="none" sz="2400" b="1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9 crime(s) against persons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2020</a:t>
            </a:r>
          </a:p>
          <a:p>
            <a:pPr lvl="2"/>
            <a:r>
              <a:rPr cap="none" sz="2000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50% change</a:t>
            </a:r>
            <a:r>
              <a:rPr cap="none" sz="20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this time in 2019 (6 crimes against persons)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"/>
          <p:cNvSpPr>
            <a:spLocks noGrp="1"/>
          </p:cNvSpPr>
          <p:nvPr>
            <p:ph type="title"/>
          </p:nvPr>
        </p:nvSpPr>
        <p:spPr>
          <a:xfrm>
            <a:off x="365760" y="365760"/>
            <a:ext cx="8412480" cy="640080"/>
          </a:xfrm>
        </p:spPr>
        <p:txBody>
          <a:bodyPr/>
          <a:lstStyle/>
          <a:p>
            <a:r>
              <a:rPr/>
              <a:t>Visitation Park: Year to Year Comparison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365760" y="1280160"/>
          <a:ext cx="3657600" cy="27432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09341"/>
                <a:gridCol w="509341"/>
                <a:gridCol w="478100"/>
                <a:gridCol w="509205"/>
                <a:gridCol w="509205"/>
                <a:gridCol w="571347"/>
              </a:tblGrid>
              <a:tr h="184309">
                <a:tc gridSpan="14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75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Oct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Dec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365760" y="4023360"/>
          <a:ext cx="3657600" cy="27432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01360"/>
                <a:gridCol w="478168"/>
                <a:gridCol w="524689"/>
                <a:gridCol w="486012"/>
                <a:gridCol w="571347"/>
              </a:tblGrid>
              <a:tr h="184309">
                <a:tc gridSpan="8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Visitation Park: Summary Tables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51663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472030"/>
                <a:gridCol w="1394131"/>
              </a:tblGrid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10515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5958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" name=""/>
          <p:cNvGraphicFramePr>
            <a:graphicFrameLocks noGrp="true"/>
          </p:cNvGraphicFramePr>
          <p:nvPr/>
        </p:nvGraphicFramePr>
        <p:xfrm rot="0">
          <a:off x="10515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759206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Crimes Against Persons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FALSE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" name=""/>
          <p:cNvGraphicFramePr>
            <a:graphicFrameLocks noGrp="true"/>
          </p:cNvGraphicFramePr>
          <p:nvPr/>
        </p:nvGraphicFramePr>
        <p:xfrm rot="0">
          <a:off x="51663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Night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Visitation Park: Total Crime Map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District 5: Crime Rates Map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District 5: Density Map Explanation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algn="l" marL="0" marR="0">
              <a:spcBef>
                <a:spcPts val="0"/>
              </a:spcBef>
              <a:spcAft>
                <a:spcPts val="0"/>
              </a:spcAft>
              <a:buNone/>
            </a:pP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There are 15 neighborhoods in District 5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40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The minimum number of crimes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one neighborhood was 6 (Visitation Park)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400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The maximum number of crimes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in one neighborhood was 133 (Central West End)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400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The mean number of crimes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in one neighborhood was 26.67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40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The minimum rate of crimes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in one neighborhood was 1.45 (Greater Ville)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400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The maximum rate of crimes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in one neighborhood was 16.85 (Fountain Park)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400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The mean rate of crimes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in one neighborhood was 6.73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Skinker DeBaliviere: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15 total crimes in June 2020</a:t>
            </a:r>
          </a:p>
          <a:p>
            <a:pPr lvl="1"/>
            <a:r>
              <a:rPr cap="none" sz="240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-50% change 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June 2019 (30 total crimes)</a:t>
            </a:r>
          </a:p>
          <a:p>
            <a:pPr lvl="1"/>
            <a:r>
              <a:rPr cap="none" sz="2400" b="1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2 crime(s) against persons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June 2020</a:t>
            </a:r>
          </a:p>
          <a:p>
            <a:pPr lvl="2"/>
            <a:r>
              <a:rPr cap="none" sz="200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-67% change</a:t>
            </a:r>
            <a:r>
              <a:rPr cap="none" sz="20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June 2019 (6 crimes against persons)</a:t>
            </a:r>
          </a:p>
          <a:p>
            <a:pPr/>
            <a:r>
              <a:rPr cap="none" sz="280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59 total crimes in 2020</a:t>
            </a:r>
          </a:p>
          <a:p>
            <a:pPr lvl="1"/>
            <a:r>
              <a:rPr cap="none" sz="240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-57% change 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this time in 2019 (136 total crimes)</a:t>
            </a:r>
          </a:p>
          <a:p>
            <a:pPr lvl="1"/>
            <a:r>
              <a:rPr cap="none" sz="2400" b="1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4 crime(s) against persons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2020</a:t>
            </a:r>
          </a:p>
          <a:p>
            <a:pPr lvl="2"/>
            <a:r>
              <a:rPr cap="none" sz="200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-85% change</a:t>
            </a:r>
            <a:r>
              <a:rPr cap="none" sz="20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this time in 2019 (27 crimes against persons)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/>
              <a:t>Skinker DeBaliviere: Neighborhood Detail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r>
              <a:rPr/>
              <a:t>Appendix 1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Skinker DeBaliviere: Time of Crimes Map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Skinker DeBaliviere: Violent Crime Map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Skinker DeBaliviere: Crime Density Map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Skinker DeBaliviere: Larceny 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10515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5958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10515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Night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" name=""/>
          <p:cNvGraphicFramePr>
            <a:graphicFrameLocks noGrp="true"/>
          </p:cNvGraphicFramePr>
          <p:nvPr/>
        </p:nvGraphicFramePr>
        <p:xfrm rot="0">
          <a:off x="51663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479738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Type of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From Building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From Motor Vehicle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Parts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" name=""/>
          <p:cNvGraphicFramePr>
            <a:graphicFrameLocks noGrp="true"/>
          </p:cNvGraphicFramePr>
          <p:nvPr/>
        </p:nvGraphicFramePr>
        <p:xfrm rot="0">
          <a:off x="51663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200679"/>
                <a:gridCol w="1394131"/>
              </a:tblGrid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Monetary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$500 - $24,999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800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Under $500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98348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Skinker DeBaliviere: Total Crimes by Days of the Week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Skinker DeBaliviere: Crimes by Time of Day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Skinker DeBaliviere: Crimes by Day &amp; Category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/>
              <a:t>DeBaliviere Place: Neighborhood Detail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r>
              <a:rPr/>
              <a:t>Appendix 2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DeBaliviere Place: Time of Crimes map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"/>
          <p:cNvSpPr>
            <a:spLocks noGrp="1"/>
          </p:cNvSpPr>
          <p:nvPr>
            <p:ph type="title"/>
          </p:nvPr>
        </p:nvSpPr>
        <p:spPr>
          <a:xfrm>
            <a:off x="365760" y="365760"/>
            <a:ext cx="8412480" cy="640080"/>
          </a:xfrm>
        </p:spPr>
        <p:txBody>
          <a:bodyPr/>
          <a:lstStyle/>
          <a:p>
            <a:r>
              <a:rPr/>
              <a:t>Skinker DeBaliviere: Year to Year Comparison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365760" y="1280160"/>
          <a:ext cx="3657600" cy="27432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09341"/>
                <a:gridCol w="509341"/>
                <a:gridCol w="478100"/>
                <a:gridCol w="509205"/>
                <a:gridCol w="509205"/>
                <a:gridCol w="571347"/>
              </a:tblGrid>
              <a:tr h="184309">
                <a:tc gridSpan="14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75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Oct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Dec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162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264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365760" y="4023360"/>
          <a:ext cx="3657600" cy="27432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01360"/>
                <a:gridCol w="478168"/>
                <a:gridCol w="524689"/>
                <a:gridCol w="486012"/>
                <a:gridCol w="571347"/>
              </a:tblGrid>
              <a:tr h="184309">
                <a:tc gridSpan="8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DeBaliviere Place: Violent Crime Map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DeBaliviere Place: Crime Density Map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DeBaliviere Place: Larceny 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10515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10515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" name=""/>
          <p:cNvGraphicFramePr>
            <a:graphicFrameLocks noGrp="true"/>
          </p:cNvGraphicFramePr>
          <p:nvPr/>
        </p:nvGraphicFramePr>
        <p:xfrm rot="0">
          <a:off x="51663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479738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Type of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From Motor Vehicle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Parts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" name=""/>
          <p:cNvGraphicFramePr>
            <a:graphicFrameLocks noGrp="true"/>
          </p:cNvGraphicFramePr>
          <p:nvPr/>
        </p:nvGraphicFramePr>
        <p:xfrm rot="0">
          <a:off x="51663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990856"/>
                <a:gridCol w="1394131"/>
              </a:tblGrid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Monetary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2800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Under $500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98348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DeBaliviere Place: Total Crimes by Days of the Week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DeBaliviere Place: Crimes by Time of Day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DeBaliviere Place: Crimes by Day &amp; Category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/>
              <a:t>West End: Neighborhood Detail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r>
              <a:rPr/>
              <a:t>Appendix 3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West End: Time of Crimes Map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West End: Violent Crime Map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West End: Crime Density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Skinker DeBaliviere: Summary Tables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51663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472234"/>
                <a:gridCol w="1394131"/>
              </a:tblGrid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10515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5958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" name=""/>
          <p:cNvGraphicFramePr>
            <a:graphicFrameLocks noGrp="true"/>
          </p:cNvGraphicFramePr>
          <p:nvPr/>
        </p:nvGraphicFramePr>
        <p:xfrm rot="0">
          <a:off x="10515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759206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Crimes Against Persons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FALSE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972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TRUE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" name=""/>
          <p:cNvGraphicFramePr>
            <a:graphicFrameLocks noGrp="true"/>
          </p:cNvGraphicFramePr>
          <p:nvPr/>
        </p:nvGraphicFramePr>
        <p:xfrm rot="0">
          <a:off x="51663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Night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West End: Larceny 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10515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5958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10515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Night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" name=""/>
          <p:cNvGraphicFramePr>
            <a:graphicFrameLocks noGrp="true"/>
          </p:cNvGraphicFramePr>
          <p:nvPr/>
        </p:nvGraphicFramePr>
        <p:xfrm rot="0">
          <a:off x="51663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479738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Type of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All Other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From Building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From Motor Vehicle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From Person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Parts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" name=""/>
          <p:cNvGraphicFramePr>
            <a:graphicFrameLocks noGrp="true"/>
          </p:cNvGraphicFramePr>
          <p:nvPr/>
        </p:nvGraphicFramePr>
        <p:xfrm rot="0">
          <a:off x="51663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200679"/>
                <a:gridCol w="1394131"/>
              </a:tblGrid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Monetary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$500 - $24,999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800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Under $500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98348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West End: Total Crimes by Days of the Week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West End: Total Crimes by Days of the Week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West End: Crimes by Day &amp; Category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/>
              <a:t>Visitation Park: Neighborhood Detail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r>
              <a:rPr/>
              <a:t>Appendix 4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Visitation Park: Time of Crimes Map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Visitation Park: Time of Crimes Map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Visitation Park: Larceny 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10515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5958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10515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Night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" name=""/>
          <p:cNvGraphicFramePr>
            <a:graphicFrameLocks noGrp="true"/>
          </p:cNvGraphicFramePr>
          <p:nvPr/>
        </p:nvGraphicFramePr>
        <p:xfrm rot="0">
          <a:off x="51663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479738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Type of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From Building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From Motor Vehicle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Parts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" name=""/>
          <p:cNvGraphicFramePr>
            <a:graphicFrameLocks noGrp="true"/>
          </p:cNvGraphicFramePr>
          <p:nvPr/>
        </p:nvGraphicFramePr>
        <p:xfrm rot="0">
          <a:off x="51663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990856"/>
                <a:gridCol w="1394131"/>
              </a:tblGrid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Monetary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2800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Under $500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98348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Visitation Park: Total Crimes by Days of the Week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Visitation Park: Crimes by Time of Day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Skinker DeBaliviere: Total Crime Map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Visitation Park: Crimes by Day &amp; Category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DeBaliviere Place: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10 total crimes in June 2020</a:t>
            </a:r>
          </a:p>
          <a:p>
            <a:pPr lvl="1"/>
            <a:r>
              <a:rPr cap="none" sz="2400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0% change 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June 2019 (10 total crimes)</a:t>
            </a:r>
          </a:p>
          <a:p>
            <a:pPr lvl="1"/>
            <a:r>
              <a:rPr cap="none" sz="2400" b="1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2 crime(s) against persons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June 2020</a:t>
            </a:r>
          </a:p>
          <a:p>
            <a:pPr lvl="2"/>
            <a:r>
              <a:rPr cap="none" sz="2000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0% change</a:t>
            </a:r>
            <a:r>
              <a:rPr cap="none" sz="20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June 2019 (2 crimes against persons)</a:t>
            </a:r>
          </a:p>
          <a:p>
            <a:pPr/>
            <a:r>
              <a:rPr cap="none" sz="280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75 total crimes in 2020</a:t>
            </a:r>
          </a:p>
          <a:p>
            <a:pPr lvl="1"/>
            <a:r>
              <a:rPr cap="none" sz="2400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63% change 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this time in 2019 (46 total crimes)</a:t>
            </a:r>
          </a:p>
          <a:p>
            <a:pPr lvl="1"/>
            <a:r>
              <a:rPr cap="none" sz="2400" b="1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17 crime(s) against persons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2020</a:t>
            </a:r>
          </a:p>
          <a:p>
            <a:pPr lvl="2"/>
            <a:r>
              <a:rPr cap="none" sz="2000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143% change</a:t>
            </a:r>
            <a:r>
              <a:rPr cap="none" sz="20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this time in 2019 (7 crimes against persons)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"/>
          <p:cNvSpPr>
            <a:spLocks noGrp="1"/>
          </p:cNvSpPr>
          <p:nvPr>
            <p:ph type="title"/>
          </p:nvPr>
        </p:nvSpPr>
        <p:spPr>
          <a:xfrm>
            <a:off x="365760" y="365760"/>
            <a:ext cx="8412480" cy="640080"/>
          </a:xfrm>
        </p:spPr>
        <p:txBody>
          <a:bodyPr/>
          <a:lstStyle/>
          <a:p>
            <a:r>
              <a:rPr/>
              <a:t>DeBaliviere Place: Year to Year Comparison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365760" y="1280160"/>
          <a:ext cx="3657600" cy="27432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09341"/>
                <a:gridCol w="509341"/>
                <a:gridCol w="478100"/>
                <a:gridCol w="509205"/>
                <a:gridCol w="509205"/>
                <a:gridCol w="571347"/>
              </a:tblGrid>
              <a:tr h="184309">
                <a:tc gridSpan="14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75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Oct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Dec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165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365760" y="4023360"/>
          <a:ext cx="3657600" cy="27432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01360"/>
                <a:gridCol w="478168"/>
                <a:gridCol w="524689"/>
                <a:gridCol w="486012"/>
                <a:gridCol w="571347"/>
              </a:tblGrid>
              <a:tr h="184309">
                <a:tc gridSpan="8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DeBaliviere Place: Summary Tables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51663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472234"/>
                <a:gridCol w="1394131"/>
              </a:tblGrid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10515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" name=""/>
          <p:cNvGraphicFramePr>
            <a:graphicFrameLocks noGrp="true"/>
          </p:cNvGraphicFramePr>
          <p:nvPr/>
        </p:nvGraphicFramePr>
        <p:xfrm rot="0">
          <a:off x="10515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759206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Crimes Against Persons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FALSE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972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TRUE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" name=""/>
          <p:cNvGraphicFramePr>
            <a:graphicFrameLocks noGrp="true"/>
          </p:cNvGraphicFramePr>
          <p:nvPr/>
        </p:nvGraphicFramePr>
        <p:xfrm rot="0">
          <a:off x="51663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DeBaliviere Place: Total Crime Map</a:t>
            </a: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AMO_UNIQUEIDENTIFIER" val="Empty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Macintosh PowerPoint</Application>
  <PresentationFormat>Présentation à l'écran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mitype="http://purl.org/dc/dcmitype/" xmlns:dcterms="http://purl.org/dc/terms/" xmlns:xsi="http://www.w3.org/2001/XMLSchema-instance">
  <dc:title/>
  <dc:subject/>
  <dc:creator/>
  <cp:keywords/>
  <dc:description/>
  <cp:lastModifiedBy>loganbogenut</cp:lastModifiedBy>
  <cp:revision>3</cp:revision>
  <dcterms:created xsi:type="dcterms:W3CDTF">2017-02-13T16:18:36Z</dcterms:created>
  <dcterms:modified xsi:type="dcterms:W3CDTF">2020-07-15T16:09:28Z</dcterms:modified>
  <cp:category/>
</cp:coreProperties>
</file>